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/>
              <a:t>Mi a fazekas robotikaszakkörének tagjai vagyunk.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"/>
              <a:t>Mi az országos mobilrobotprogramozó csapatversenyre készítettük ezt fantasztikus projektet, flippert, ami így öltött alakot a darabokból: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/>
              <a:t>Dávid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/>
              <a:t>kilövés</a:t>
            </a:r>
          </a:p>
          <a:p>
            <a:pPr lvl="0">
              <a:spcBef>
                <a:spcPts val="0"/>
              </a:spcBef>
              <a:buNone/>
            </a:pPr>
            <a:r>
              <a:rPr lang="hu"/>
              <a:t>ne hulljon szét</a:t>
            </a:r>
          </a:p>
          <a:p>
            <a:pPr lvl="0">
              <a:spcBef>
                <a:spcPts val="0"/>
              </a:spcBef>
              <a:buNone/>
            </a:pPr>
            <a:r>
              <a:rPr lang="hu"/>
              <a:t>a golyó kilövését egy legóban kapható kilövővel oldottuk meg</a:t>
            </a:r>
          </a:p>
          <a:p>
            <a:pPr lvl="0">
              <a:spcBef>
                <a:spcPts val="0"/>
              </a:spcBef>
              <a:buNone/>
            </a:pPr>
            <a:r>
              <a:rPr lang="hu"/>
              <a:t>még az volt probléma, hogy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/>
              <a:t>vázlatosan így néz ki hogy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/>
              <a:t>Marci</a:t>
            </a:r>
          </a:p>
          <a:p>
            <a:pPr lvl="0">
              <a:spcBef>
                <a:spcPts val="0"/>
              </a:spcBef>
              <a:buNone/>
            </a:pPr>
            <a:r>
              <a:rPr lang="hu"/>
              <a:t>nincsenek összhangban a motorok</a:t>
            </a:r>
          </a:p>
          <a:p>
            <a:pPr lvl="0">
              <a:spcBef>
                <a:spcPts val="0"/>
              </a:spcBef>
              <a:buNone/>
            </a:pPr>
            <a:r>
              <a:rPr lang="hu"/>
              <a:t>következő feladat hogy mi érjen pontot</a:t>
            </a:r>
          </a:p>
          <a:p>
            <a:pPr lvl="0">
              <a:spcBef>
                <a:spcPts val="0"/>
              </a:spcBef>
              <a:buNone/>
            </a:pPr>
            <a:r>
              <a:rPr lang="hu"/>
              <a:t>software kezdete</a:t>
            </a:r>
          </a:p>
          <a:p>
            <a:pPr lvl="0">
              <a:spcBef>
                <a:spcPts val="0"/>
              </a:spcBef>
              <a:buNone/>
            </a:pPr>
            <a:r>
              <a:rPr lang="hu"/>
              <a:t>	sensorok értéke</a:t>
            </a:r>
          </a:p>
          <a:p>
            <a:pPr lvl="0">
              <a:spcBef>
                <a:spcPts val="0"/>
              </a:spcBef>
              <a:buNone/>
            </a:pPr>
            <a:r>
              <a:rPr lang="hu"/>
              <a:t>eltűnt üzenetek</a:t>
            </a:r>
          </a:p>
          <a:p>
            <a:pPr lvl="0">
              <a:spcBef>
                <a:spcPts val="0"/>
              </a:spcBef>
              <a:buNone/>
            </a:pPr>
            <a:r>
              <a:rPr lang="hu"/>
              <a:t>lentiagy 10 mpercenkent frissul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"/>
              <a:t>david</a:t>
            </a:r>
          </a:p>
          <a:p>
            <a:pPr lvl="0">
              <a:spcBef>
                <a:spcPts val="0"/>
              </a:spcBef>
              <a:buNone/>
            </a:pPr>
            <a:r>
              <a:rPr lang="hu"/>
              <a:t>pitagoraszi számhármas méretű lábakkal</a:t>
            </a:r>
          </a:p>
          <a:p>
            <a:pPr lvl="0">
              <a:spcBef>
                <a:spcPts val="0"/>
              </a:spcBef>
              <a:buNone/>
            </a:pPr>
            <a:r>
              <a:rPr lang="hu"/>
              <a:t>panelekből kilövőpálya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u"/>
              <a:t>‹#›</a:t>
            </a:fld>
            <a:endParaRPr lang="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u"/>
              <a:t>‹#›</a:t>
            </a:fld>
            <a:endParaRPr lang="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u"/>
              <a:t>‹#›</a:t>
            </a:fld>
            <a:endParaRPr lang="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u"/>
              <a:t>‹#›</a:t>
            </a:fld>
            <a:endParaRPr lang="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u"/>
              <a:t>‹#›</a:t>
            </a:fld>
            <a:endParaRPr lang="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u"/>
              <a:t>‹#›</a:t>
            </a:fld>
            <a:endParaRPr lang="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u"/>
              <a:t>‹#›</a:t>
            </a:fld>
            <a:endParaRPr lang="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u"/>
              <a:t>‹#›</a:t>
            </a:fld>
            <a:endParaRPr lang="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u"/>
              <a:t>‹#›</a:t>
            </a:fld>
            <a:endParaRPr lang="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u"/>
              <a:t>‹#›</a:t>
            </a:fld>
            <a:endParaRPr lang="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hu"/>
              <a:t>‹#›</a:t>
            </a:fld>
            <a:endParaRPr lang="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hu" sz="1000">
                <a:solidFill>
                  <a:schemeClr val="lt2"/>
                </a:solidFill>
              </a:rPr>
              <a:t>‹#›</a:t>
            </a:fld>
            <a:endParaRPr lang="hu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5050" y="0"/>
            <a:ext cx="5707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 rot="-1035652">
            <a:off x="187126" y="338830"/>
            <a:ext cx="2245530" cy="918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 sz="4800" b="1">
                <a:solidFill>
                  <a:srgbClr val="FFFF00"/>
                </a:solidFill>
              </a:rPr>
              <a:t>Flipper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6238600" y="3636200"/>
            <a:ext cx="2646900" cy="96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 sz="1800" b="1">
                <a:solidFill>
                  <a:srgbClr val="FFFF00"/>
                </a:solidFill>
              </a:rPr>
              <a:t>Kurucz Márton</a:t>
            </a:r>
          </a:p>
          <a:p>
            <a:pPr lvl="0">
              <a:spcBef>
                <a:spcPts val="0"/>
              </a:spcBef>
              <a:buNone/>
            </a:pPr>
            <a:r>
              <a:rPr lang="hu" sz="1800" b="1">
                <a:solidFill>
                  <a:srgbClr val="FFFF00"/>
                </a:solidFill>
              </a:rPr>
              <a:t>Umann Dávid</a:t>
            </a:r>
          </a:p>
          <a:p>
            <a:pPr lvl="0">
              <a:spcBef>
                <a:spcPts val="0"/>
              </a:spcBef>
              <a:buNone/>
            </a:pPr>
            <a:r>
              <a:rPr lang="hu" sz="1800" b="1">
                <a:solidFill>
                  <a:srgbClr val="FFFF00"/>
                </a:solidFill>
              </a:rPr>
              <a:t>Fey Mihály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/>
              <a:t>Téma megtalálása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"/>
              <a:t>A kész termék játék legyen</a:t>
            </a:r>
          </a:p>
          <a:p>
            <a:pPr lvl="0" rtl="0">
              <a:spcBef>
                <a:spcPts val="0"/>
              </a:spcBef>
              <a:buNone/>
            </a:pPr>
            <a:r>
              <a:rPr lang="hu"/>
              <a:t>Létező játék legósítása</a:t>
            </a:r>
          </a:p>
          <a:p>
            <a:pPr lvl="0">
              <a:spcBef>
                <a:spcPts val="0"/>
              </a:spcBef>
              <a:buNone/>
            </a:pPr>
            <a:r>
              <a:rPr lang="hu"/>
              <a:t>Bonyolult játék, hogy több robot kelljen hozzá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6124" y="788149"/>
            <a:ext cx="3827848" cy="255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76050" y="4361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/>
              <a:t>Pálya felülete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37225" y="11171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/>
              <a:t>Eredeti burkolat 8x16-os tile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hu"/>
              <a:t>először véglegesnek gondolt burkolat: 5x11-es Technik panel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6525" y="731051"/>
            <a:ext cx="2783032" cy="15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7975" y="3106212"/>
            <a:ext cx="2783080" cy="157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230200" y="399725"/>
            <a:ext cx="35460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/>
              <a:t>Építési problémák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/>
              <a:t>A pálya dőlésszöge</a:t>
            </a:r>
          </a:p>
          <a:p>
            <a:pPr lvl="0">
              <a:spcBef>
                <a:spcPts val="0"/>
              </a:spcBef>
              <a:buNone/>
            </a:pPr>
            <a:r>
              <a:rPr lang="hu"/>
              <a:t>Kitámasztólábak</a:t>
            </a:r>
          </a:p>
          <a:p>
            <a:pPr lvl="0">
              <a:spcBef>
                <a:spcPts val="0"/>
              </a:spcBef>
              <a:buNone/>
            </a:pPr>
            <a:r>
              <a:rPr lang="hu"/>
              <a:t>A labda kilövése</a:t>
            </a:r>
          </a:p>
          <a:p>
            <a:pPr lvl="0">
              <a:spcBef>
                <a:spcPts val="0"/>
              </a:spcBef>
              <a:buNone/>
            </a:pPr>
            <a:r>
              <a:rPr lang="hu"/>
              <a:t>Visszaütőkarok</a:t>
            </a:r>
          </a:p>
          <a:p>
            <a:pPr lvl="0">
              <a:spcBef>
                <a:spcPts val="0"/>
              </a:spcBef>
              <a:buNone/>
            </a:pPr>
            <a:r>
              <a:rPr lang="hu"/>
              <a:t>Pontszerző szenorok</a:t>
            </a:r>
          </a:p>
        </p:txBody>
      </p:sp>
      <p:pic>
        <p:nvPicPr>
          <p:cNvPr id="78" name="Shape 78" descr="20161209_192047.jpg"/>
          <p:cNvPicPr preferRelativeResize="0"/>
          <p:nvPr/>
        </p:nvPicPr>
        <p:blipFill rotWithShape="1">
          <a:blip r:embed="rId3">
            <a:alphaModFix/>
          </a:blip>
          <a:srcRect t="5541" b="30323"/>
          <a:stretch/>
        </p:blipFill>
        <p:spPr>
          <a:xfrm>
            <a:off x="3776200" y="234312"/>
            <a:ext cx="4373349" cy="4674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19161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/>
              <a:t>Bekötés</a:t>
            </a:r>
          </a:p>
        </p:txBody>
      </p:sp>
      <p:pic>
        <p:nvPicPr>
          <p:cNvPr id="84" name="Shape 84" descr="bekotesiabra.PNG"/>
          <p:cNvPicPr preferRelativeResize="0"/>
          <p:nvPr/>
        </p:nvPicPr>
        <p:blipFill rotWithShape="1">
          <a:blip r:embed="rId3">
            <a:alphaModFix/>
          </a:blip>
          <a:srcRect l="52169" t="17783"/>
          <a:stretch/>
        </p:blipFill>
        <p:spPr>
          <a:xfrm>
            <a:off x="5281200" y="225100"/>
            <a:ext cx="3479286" cy="418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 descr="bekotesiabra.PNG"/>
          <p:cNvPicPr preferRelativeResize="0"/>
          <p:nvPr/>
        </p:nvPicPr>
        <p:blipFill rotWithShape="1">
          <a:blip r:embed="rId3">
            <a:alphaModFix/>
          </a:blip>
          <a:srcRect t="17783" r="68006"/>
          <a:stretch/>
        </p:blipFill>
        <p:spPr>
          <a:xfrm>
            <a:off x="3008250" y="225100"/>
            <a:ext cx="2327275" cy="41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217325" y="1198850"/>
            <a:ext cx="2879700" cy="255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 sz="1800">
                <a:solidFill>
                  <a:schemeClr val="lt2"/>
                </a:solidFill>
              </a:rPr>
              <a:t>a pontgyűjtő szenzorok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hu" sz="1800">
                <a:solidFill>
                  <a:schemeClr val="lt2"/>
                </a:solidFill>
              </a:rPr>
              <a:t>a mozgatógombok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hu" sz="1800">
                <a:solidFill>
                  <a:schemeClr val="lt2"/>
                </a:solidFill>
              </a:rPr>
              <a:t>kilövőmotor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hu" sz="1800">
                <a:solidFill>
                  <a:schemeClr val="lt2"/>
                </a:solidFill>
              </a:rPr>
              <a:t>visszalökőmotorok karjai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631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/>
              <a:t>Szoftveres problémák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492700"/>
            <a:ext cx="8520600" cy="306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/>
              <a:t>2 agy kommunikációját kiépíteni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hu"/>
              <a:t>A motorok nem mozogtak összhangban</a:t>
            </a:r>
          </a:p>
          <a:p>
            <a:pPr lvl="0">
              <a:spcBef>
                <a:spcPts val="0"/>
              </a:spcBef>
              <a:buNone/>
            </a:pPr>
            <a:r>
              <a:rPr lang="hu"/>
              <a:t>LeJOS</a:t>
            </a:r>
          </a:p>
          <a:p>
            <a:pPr lvl="0">
              <a:spcBef>
                <a:spcPts val="0"/>
              </a:spcBef>
              <a:buNone/>
            </a:pPr>
            <a:r>
              <a:rPr lang="hu"/>
              <a:t>Mostani kommunikáció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l="25422" t="26709" r="48874" b="24201"/>
          <a:stretch/>
        </p:blipFill>
        <p:spPr>
          <a:xfrm rot="5400000">
            <a:off x="6304523" y="791200"/>
            <a:ext cx="2273050" cy="289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l="6704" t="30777" r="69827" b="23913"/>
          <a:stretch/>
        </p:blipFill>
        <p:spPr>
          <a:xfrm rot="5400000">
            <a:off x="3355049" y="2172025"/>
            <a:ext cx="2222001" cy="285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 title="Fazekas RoboTeam Flipper.mp4"/>
          <p:cNvSpPr/>
          <p:nvPr/>
        </p:nvSpPr>
        <p:spPr>
          <a:xfrm>
            <a:off x="1982530" y="857250"/>
            <a:ext cx="4572000" cy="3429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699" y="645206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/>
              <a:t>Miben javítottunk a Flipperen?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62624" y="1864323"/>
            <a:ext cx="3682048" cy="245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IMG_326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399414" y="1457959"/>
            <a:ext cx="3826776" cy="25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IMG_3279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3104919" y="1807597"/>
            <a:ext cx="3412005" cy="2274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 rot="-461405">
            <a:off x="419959" y="1454778"/>
            <a:ext cx="3701388" cy="5727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 sz="3600" b="1">
                <a:solidFill>
                  <a:srgbClr val="FFFF00"/>
                </a:solidFill>
              </a:rPr>
              <a:t>Elköszönő dia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62" y="1461625"/>
            <a:ext cx="4162425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Diavetítés a képernyőre (16:9 oldalarány)</PresentationFormat>
  <Paragraphs>52</Paragraphs>
  <Slides>9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1" baseType="lpstr">
      <vt:lpstr>Arial</vt:lpstr>
      <vt:lpstr>simple-dark-2</vt:lpstr>
      <vt:lpstr>PowerPoint-bemutató</vt:lpstr>
      <vt:lpstr>Téma megtalálása</vt:lpstr>
      <vt:lpstr>Pálya felülete</vt:lpstr>
      <vt:lpstr>Építési problémák</vt:lpstr>
      <vt:lpstr>Bekötés</vt:lpstr>
      <vt:lpstr>Szoftveres problémák</vt:lpstr>
      <vt:lpstr>PowerPoint-bemutató</vt:lpstr>
      <vt:lpstr>Miben javítottunk a Flipperen?</vt:lpstr>
      <vt:lpstr>Elköszönő 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cp:lastModifiedBy>Kurucz Márton</cp:lastModifiedBy>
  <cp:revision>2</cp:revision>
  <dcterms:modified xsi:type="dcterms:W3CDTF">2017-04-08T09:24:28Z</dcterms:modified>
</cp:coreProperties>
</file>